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69" r:id="rId4"/>
    <p:sldId id="267" r:id="rId5"/>
    <p:sldId id="268" r:id="rId6"/>
    <p:sldId id="257" r:id="rId7"/>
    <p:sldId id="259" r:id="rId8"/>
    <p:sldId id="261" r:id="rId9"/>
    <p:sldId id="260" r:id="rId10"/>
    <p:sldId id="262" r:id="rId11"/>
    <p:sldId id="263" r:id="rId12"/>
    <p:sldId id="266" r:id="rId13"/>
    <p:sldId id="264" r:id="rId14"/>
    <p:sldId id="265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284-4D5F-1044-83DD-438337918C60}" type="datetimeFigureOut">
              <a:rPr lang="en-US" smtClean="0"/>
              <a:pPr/>
              <a:t>11/27/10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7109-86AC-394B-AEE8-EDF1B3240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284-4D5F-1044-83DD-438337918C60}" type="datetimeFigureOut">
              <a:rPr lang="en-US" smtClean="0"/>
              <a:pPr/>
              <a:t>11/27/10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7109-86AC-394B-AEE8-EDF1B3240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284-4D5F-1044-83DD-438337918C60}" type="datetimeFigureOut">
              <a:rPr lang="en-US" smtClean="0"/>
              <a:pPr/>
              <a:t>11/27/10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7109-86AC-394B-AEE8-EDF1B3240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284-4D5F-1044-83DD-438337918C60}" type="datetimeFigureOut">
              <a:rPr lang="en-US" smtClean="0"/>
              <a:pPr/>
              <a:t>11/27/10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7109-86AC-394B-AEE8-EDF1B3240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284-4D5F-1044-83DD-438337918C60}" type="datetimeFigureOut">
              <a:rPr lang="en-US" smtClean="0"/>
              <a:pPr/>
              <a:t>11/27/10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7109-86AC-394B-AEE8-EDF1B3240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284-4D5F-1044-83DD-438337918C60}" type="datetimeFigureOut">
              <a:rPr lang="en-US" smtClean="0"/>
              <a:pPr/>
              <a:t>11/27/10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7109-86AC-394B-AEE8-EDF1B3240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284-4D5F-1044-83DD-438337918C60}" type="datetimeFigureOut">
              <a:rPr lang="en-US" smtClean="0"/>
              <a:pPr/>
              <a:t>11/27/10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7109-86AC-394B-AEE8-EDF1B3240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284-4D5F-1044-83DD-438337918C60}" type="datetimeFigureOut">
              <a:rPr lang="en-US" smtClean="0"/>
              <a:pPr/>
              <a:t>11/27/10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7109-86AC-394B-AEE8-EDF1B3240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284-4D5F-1044-83DD-438337918C60}" type="datetimeFigureOut">
              <a:rPr lang="en-US" smtClean="0"/>
              <a:pPr/>
              <a:t>11/27/10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7109-86AC-394B-AEE8-EDF1B3240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284-4D5F-1044-83DD-438337918C60}" type="datetimeFigureOut">
              <a:rPr lang="en-US" smtClean="0"/>
              <a:pPr/>
              <a:t>11/27/10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7109-86AC-394B-AEE8-EDF1B3240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5284-4D5F-1044-83DD-438337918C60}" type="datetimeFigureOut">
              <a:rPr lang="en-US" smtClean="0"/>
              <a:pPr/>
              <a:t>11/27/10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7109-86AC-394B-AEE8-EDF1B3240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85284-4D5F-1044-83DD-438337918C60}" type="datetimeFigureOut">
              <a:rPr lang="en-US" smtClean="0"/>
              <a:pPr/>
              <a:t>11/27/10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B7109-86AC-394B-AEE8-EDF1B3240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lternate Process 15"/>
          <p:cNvSpPr/>
          <p:nvPr/>
        </p:nvSpPr>
        <p:spPr>
          <a:xfrm>
            <a:off x="2457065" y="2398890"/>
            <a:ext cx="1645920" cy="516466"/>
          </a:xfrm>
          <a:prstGeom prst="flowChartAlternateProcess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lternate Process 16"/>
          <p:cNvSpPr/>
          <p:nvPr/>
        </p:nvSpPr>
        <p:spPr>
          <a:xfrm>
            <a:off x="2654622" y="2238698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@import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82222" y="1874520"/>
            <a:ext cx="8353778" cy="1588"/>
          </a:xfrm>
          <a:prstGeom prst="line">
            <a:avLst/>
          </a:prstGeom>
          <a:ln w="1905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17" idx="3"/>
          </p:cNvCxnSpPr>
          <p:nvPr/>
        </p:nvCxnSpPr>
        <p:spPr>
          <a:xfrm flipV="1">
            <a:off x="3868012" y="1878366"/>
            <a:ext cx="365760" cy="520524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17" idx="1"/>
          </p:cNvCxnSpPr>
          <p:nvPr/>
        </p:nvCxnSpPr>
        <p:spPr>
          <a:xfrm rot="10800000">
            <a:off x="2288862" y="1877682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lternate Process 33"/>
          <p:cNvSpPr/>
          <p:nvPr/>
        </p:nvSpPr>
        <p:spPr>
          <a:xfrm>
            <a:off x="724307" y="2239382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@charset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35" name="Curved Connector 34"/>
          <p:cNvCxnSpPr>
            <a:stCxn id="34" idx="3"/>
          </p:cNvCxnSpPr>
          <p:nvPr/>
        </p:nvCxnSpPr>
        <p:spPr>
          <a:xfrm flipV="1">
            <a:off x="1937697" y="1879050"/>
            <a:ext cx="365760" cy="520524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34" idx="1"/>
          </p:cNvCxnSpPr>
          <p:nvPr/>
        </p:nvCxnSpPr>
        <p:spPr>
          <a:xfrm rot="10800000">
            <a:off x="358547" y="1878366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lternate Process 36"/>
          <p:cNvSpPr/>
          <p:nvPr/>
        </p:nvSpPr>
        <p:spPr>
          <a:xfrm>
            <a:off x="6998449" y="2240066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ruleset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39" name="Curved Connector 38"/>
          <p:cNvCxnSpPr>
            <a:stCxn id="37" idx="1"/>
          </p:cNvCxnSpPr>
          <p:nvPr/>
        </p:nvCxnSpPr>
        <p:spPr>
          <a:xfrm rot="10800000">
            <a:off x="6632689" y="1879050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51" idx="2"/>
          </p:cNvCxnSpPr>
          <p:nvPr/>
        </p:nvCxnSpPr>
        <p:spPr>
          <a:xfrm rot="16200000" flipH="1">
            <a:off x="5882633" y="3163723"/>
            <a:ext cx="1901027" cy="22752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rc 47"/>
          <p:cNvSpPr/>
          <p:nvPr/>
        </p:nvSpPr>
        <p:spPr>
          <a:xfrm flipH="1" flipV="1">
            <a:off x="6835882" y="3466819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lternate Process 41"/>
          <p:cNvSpPr/>
          <p:nvPr/>
        </p:nvSpPr>
        <p:spPr>
          <a:xfrm>
            <a:off x="6998449" y="3639194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@page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49" name="Arc 48"/>
          <p:cNvSpPr/>
          <p:nvPr/>
        </p:nvSpPr>
        <p:spPr>
          <a:xfrm flipH="1" flipV="1">
            <a:off x="6829680" y="2976536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lternate Process 40"/>
          <p:cNvSpPr/>
          <p:nvPr/>
        </p:nvSpPr>
        <p:spPr>
          <a:xfrm>
            <a:off x="6998449" y="3159416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@font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50" name="Arc 49"/>
          <p:cNvSpPr/>
          <p:nvPr/>
        </p:nvSpPr>
        <p:spPr>
          <a:xfrm flipH="1" flipV="1">
            <a:off x="6833061" y="2546783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lternate Process 39"/>
          <p:cNvSpPr/>
          <p:nvPr/>
        </p:nvSpPr>
        <p:spPr>
          <a:xfrm>
            <a:off x="6998449" y="2712850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@media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16596" y="1902515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8383148" y="1875984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7" name="Arc 56"/>
          <p:cNvSpPr/>
          <p:nvPr/>
        </p:nvSpPr>
        <p:spPr>
          <a:xfrm rot="10800000" flipH="1" flipV="1">
            <a:off x="8043070" y="3776698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c 57"/>
          <p:cNvSpPr/>
          <p:nvPr/>
        </p:nvSpPr>
        <p:spPr>
          <a:xfrm rot="10800000" flipH="1" flipV="1">
            <a:off x="8043070" y="3301655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c 58"/>
          <p:cNvSpPr/>
          <p:nvPr/>
        </p:nvSpPr>
        <p:spPr>
          <a:xfrm rot="10800000" flipH="1" flipV="1">
            <a:off x="8043070" y="2398890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c 59"/>
          <p:cNvSpPr/>
          <p:nvPr/>
        </p:nvSpPr>
        <p:spPr>
          <a:xfrm rot="10800000" flipH="1" flipV="1">
            <a:off x="8043070" y="2850354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 rot="16200000" flipH="1">
            <a:off x="7322243" y="3616918"/>
            <a:ext cx="2185413" cy="159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Arc 66"/>
          <p:cNvSpPr/>
          <p:nvPr/>
        </p:nvSpPr>
        <p:spPr>
          <a:xfrm rot="5400000" flipH="1" flipV="1">
            <a:off x="6309825" y="1876778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Arc 68"/>
          <p:cNvSpPr/>
          <p:nvPr/>
        </p:nvSpPr>
        <p:spPr>
          <a:xfrm rot="16200000" flipH="1" flipV="1">
            <a:off x="8057181" y="4543319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stCxn id="74" idx="0"/>
            <a:endCxn id="69" idx="2"/>
          </p:cNvCxnSpPr>
          <p:nvPr/>
        </p:nvCxnSpPr>
        <p:spPr>
          <a:xfrm>
            <a:off x="6477468" y="4900497"/>
            <a:ext cx="1762593" cy="8582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4" name="Arc 73"/>
          <p:cNvSpPr/>
          <p:nvPr/>
        </p:nvSpPr>
        <p:spPr>
          <a:xfrm flipH="1" flipV="1">
            <a:off x="6294588" y="4534737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5" name="Straight Connector 74"/>
          <p:cNvCxnSpPr>
            <a:stCxn id="67" idx="0"/>
            <a:endCxn id="74" idx="2"/>
          </p:cNvCxnSpPr>
          <p:nvPr/>
        </p:nvCxnSpPr>
        <p:spPr>
          <a:xfrm rot="5400000">
            <a:off x="4973228" y="3381019"/>
            <a:ext cx="2657959" cy="15237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lternate Process 32"/>
          <p:cNvSpPr/>
          <p:nvPr/>
        </p:nvSpPr>
        <p:spPr>
          <a:xfrm>
            <a:off x="4413472" y="2400258"/>
            <a:ext cx="1645920" cy="516466"/>
          </a:xfrm>
          <a:prstGeom prst="flowChartAlternateProcess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lternate Process 37"/>
          <p:cNvSpPr/>
          <p:nvPr/>
        </p:nvSpPr>
        <p:spPr>
          <a:xfrm>
            <a:off x="4611029" y="2240066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@nmspace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43" name="Curved Connector 42"/>
          <p:cNvCxnSpPr>
            <a:stCxn id="38" idx="3"/>
          </p:cNvCxnSpPr>
          <p:nvPr/>
        </p:nvCxnSpPr>
        <p:spPr>
          <a:xfrm flipV="1">
            <a:off x="5824419" y="1879734"/>
            <a:ext cx="365760" cy="520524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38" idx="1"/>
          </p:cNvCxnSpPr>
          <p:nvPr/>
        </p:nvCxnSpPr>
        <p:spPr>
          <a:xfrm rot="10800000">
            <a:off x="4245269" y="1879050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rc 50"/>
          <p:cNvSpPr/>
          <p:nvPr/>
        </p:nvSpPr>
        <p:spPr>
          <a:xfrm flipH="1" flipV="1">
            <a:off x="6844522" y="3942733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lternate Process 53"/>
          <p:cNvSpPr/>
          <p:nvPr/>
        </p:nvSpPr>
        <p:spPr>
          <a:xfrm>
            <a:off x="7007089" y="4115108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@keyfr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55" name="Arc 54"/>
          <p:cNvSpPr/>
          <p:nvPr/>
        </p:nvSpPr>
        <p:spPr>
          <a:xfrm rot="10800000" flipH="1" flipV="1">
            <a:off x="8051710" y="4252612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361403" y="898624"/>
            <a:ext cx="53883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Helvetica"/>
                <a:cs typeface="Helvetica"/>
              </a:rPr>
              <a:t>stylesheet</a:t>
            </a:r>
            <a:endParaRPr lang="en-US" sz="22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lternate Process 15"/>
          <p:cNvSpPr/>
          <p:nvPr/>
        </p:nvSpPr>
        <p:spPr>
          <a:xfrm>
            <a:off x="2815382" y="2398890"/>
            <a:ext cx="2252305" cy="668414"/>
          </a:xfrm>
          <a:prstGeom prst="flowChartAlternateProcess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lternate Process 16"/>
          <p:cNvSpPr/>
          <p:nvPr/>
        </p:nvSpPr>
        <p:spPr>
          <a:xfrm>
            <a:off x="3132102" y="2240066"/>
            <a:ext cx="1645919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declaration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82222" y="1876778"/>
            <a:ext cx="8353778" cy="1588"/>
          </a:xfrm>
          <a:prstGeom prst="line">
            <a:avLst/>
          </a:prstGeom>
          <a:ln w="1905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flipV="1">
            <a:off x="6834400" y="1879734"/>
            <a:ext cx="365760" cy="520524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10800000">
            <a:off x="6093850" y="1879050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16596" y="1902515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8371168" y="1875984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4" name="Alternate Process 43"/>
          <p:cNvSpPr/>
          <p:nvPr/>
        </p:nvSpPr>
        <p:spPr>
          <a:xfrm>
            <a:off x="1096933" y="1719542"/>
            <a:ext cx="352689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{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45" name="Alternate Process 44"/>
          <p:cNvSpPr/>
          <p:nvPr/>
        </p:nvSpPr>
        <p:spPr>
          <a:xfrm>
            <a:off x="7879834" y="1703958"/>
            <a:ext cx="352689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}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46" name="Alternate Process 45"/>
          <p:cNvSpPr/>
          <p:nvPr/>
        </p:nvSpPr>
        <p:spPr>
          <a:xfrm>
            <a:off x="6469731" y="2240066"/>
            <a:ext cx="352689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Monaco"/>
                <a:cs typeface="Monaco"/>
              </a:rPr>
              <a:t>;</a:t>
            </a:r>
          </a:p>
        </p:txBody>
      </p:sp>
      <p:sp>
        <p:nvSpPr>
          <p:cNvPr id="64" name="Alternate Process 63"/>
          <p:cNvSpPr/>
          <p:nvPr/>
        </p:nvSpPr>
        <p:spPr>
          <a:xfrm>
            <a:off x="3778717" y="2907112"/>
            <a:ext cx="352689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Monaco"/>
                <a:cs typeface="Monaco"/>
              </a:rPr>
              <a:t>;</a:t>
            </a:r>
          </a:p>
        </p:txBody>
      </p:sp>
      <p:cxnSp>
        <p:nvCxnSpPr>
          <p:cNvPr id="70" name="Curved Connector 69"/>
          <p:cNvCxnSpPr/>
          <p:nvPr/>
        </p:nvCxnSpPr>
        <p:spPr>
          <a:xfrm rot="10800000">
            <a:off x="2766342" y="1876778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71"/>
          <p:cNvCxnSpPr/>
          <p:nvPr/>
        </p:nvCxnSpPr>
        <p:spPr>
          <a:xfrm flipV="1">
            <a:off x="4778021" y="1876778"/>
            <a:ext cx="365760" cy="520524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1403" y="898624"/>
            <a:ext cx="53883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Helvetica"/>
                <a:cs typeface="Helvetica"/>
              </a:rPr>
              <a:t>block</a:t>
            </a:r>
            <a:endParaRPr lang="en-US" sz="22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282222" y="1876778"/>
            <a:ext cx="8353778" cy="1588"/>
          </a:xfrm>
          <a:prstGeom prst="line">
            <a:avLst/>
          </a:prstGeom>
          <a:ln w="1905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flipV="1">
            <a:off x="7763265" y="1882142"/>
            <a:ext cx="365760" cy="520524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0800000">
            <a:off x="4516037" y="1876778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lternate Process 33"/>
          <p:cNvSpPr/>
          <p:nvPr/>
        </p:nvSpPr>
        <p:spPr>
          <a:xfrm>
            <a:off x="865760" y="1716586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property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36" name="Curved Connector 35"/>
          <p:cNvCxnSpPr/>
          <p:nvPr/>
        </p:nvCxnSpPr>
        <p:spPr>
          <a:xfrm rot="10800000">
            <a:off x="5452552" y="2399575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16596" y="1902515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8371168" y="1875984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>
            <a:off x="7205825" y="2414648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lternate Process 44"/>
          <p:cNvSpPr/>
          <p:nvPr/>
        </p:nvSpPr>
        <p:spPr>
          <a:xfrm>
            <a:off x="2397065" y="1716586"/>
            <a:ext cx="352689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: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46" name="Alternate Process 45"/>
          <p:cNvSpPr/>
          <p:nvPr/>
        </p:nvSpPr>
        <p:spPr>
          <a:xfrm>
            <a:off x="3015992" y="1716586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value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51" name="Alternate Process 50"/>
          <p:cNvSpPr/>
          <p:nvPr/>
        </p:nvSpPr>
        <p:spPr>
          <a:xfrm>
            <a:off x="4881797" y="2237795"/>
            <a:ext cx="352689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!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54" name="Straight Connector 53"/>
          <p:cNvCxnSpPr>
            <a:stCxn id="51" idx="3"/>
          </p:cNvCxnSpPr>
          <p:nvPr/>
        </p:nvCxnSpPr>
        <p:spPr>
          <a:xfrm>
            <a:off x="5234486" y="2397987"/>
            <a:ext cx="2528779" cy="1588"/>
          </a:xfrm>
          <a:prstGeom prst="line">
            <a:avLst/>
          </a:prstGeom>
          <a:ln w="1905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Alternate Process 61"/>
          <p:cNvSpPr/>
          <p:nvPr/>
        </p:nvSpPr>
        <p:spPr>
          <a:xfrm>
            <a:off x="5828081" y="2767000"/>
            <a:ext cx="1353783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"ie"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17" name="Alternate Process 16"/>
          <p:cNvSpPr/>
          <p:nvPr/>
        </p:nvSpPr>
        <p:spPr>
          <a:xfrm>
            <a:off x="5767213" y="2243158"/>
            <a:ext cx="1554480" cy="320384"/>
          </a:xfrm>
          <a:prstGeom prst="flowChartAlternateProcess">
            <a:avLst/>
          </a:prstGeom>
          <a:solidFill>
            <a:srgbClr val="FFFFFF"/>
          </a:solidFill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"important"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1403" y="898624"/>
            <a:ext cx="53883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Helvetica"/>
                <a:cs typeface="Helvetica"/>
              </a:rPr>
              <a:t>declaration</a:t>
            </a:r>
            <a:endParaRPr lang="en-US" sz="22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282222" y="1876778"/>
            <a:ext cx="8353778" cy="1588"/>
          </a:xfrm>
          <a:prstGeom prst="line">
            <a:avLst/>
          </a:prstGeom>
          <a:ln w="1905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lternate Process 33"/>
          <p:cNvSpPr/>
          <p:nvPr/>
        </p:nvSpPr>
        <p:spPr>
          <a:xfrm>
            <a:off x="1773091" y="1718174"/>
            <a:ext cx="1868935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"@font-face"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16596" y="1902515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8371168" y="1875984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4" name="Alternate Process 43"/>
          <p:cNvSpPr/>
          <p:nvPr/>
        </p:nvSpPr>
        <p:spPr>
          <a:xfrm>
            <a:off x="5064677" y="1710382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block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1403" y="898624"/>
            <a:ext cx="53883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Helvetica"/>
                <a:cs typeface="Helvetica"/>
              </a:rPr>
              <a:t>@font</a:t>
            </a:r>
            <a:endParaRPr lang="en-US" sz="22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282222" y="1876778"/>
            <a:ext cx="8353778" cy="1588"/>
          </a:xfrm>
          <a:prstGeom prst="line">
            <a:avLst/>
          </a:prstGeom>
          <a:ln w="1905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0800000">
            <a:off x="3863622" y="1876778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lternate Process 33"/>
          <p:cNvSpPr/>
          <p:nvPr/>
        </p:nvSpPr>
        <p:spPr>
          <a:xfrm>
            <a:off x="2185867" y="2239382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identfr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35" name="Curved Connector 34"/>
          <p:cNvCxnSpPr>
            <a:stCxn id="34" idx="3"/>
          </p:cNvCxnSpPr>
          <p:nvPr/>
        </p:nvCxnSpPr>
        <p:spPr>
          <a:xfrm flipV="1">
            <a:off x="3399257" y="1879050"/>
            <a:ext cx="365760" cy="520524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34" idx="1"/>
          </p:cNvCxnSpPr>
          <p:nvPr/>
        </p:nvCxnSpPr>
        <p:spPr>
          <a:xfrm rot="10800000">
            <a:off x="1820107" y="1878366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16596" y="1902515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8371168" y="1875984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1" name="Alternate Process 50"/>
          <p:cNvSpPr/>
          <p:nvPr/>
        </p:nvSpPr>
        <p:spPr>
          <a:xfrm>
            <a:off x="6469386" y="1883108"/>
            <a:ext cx="2026998" cy="516466"/>
          </a:xfrm>
          <a:prstGeom prst="flowChartAlternateProcess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lternate Process 53"/>
          <p:cNvSpPr/>
          <p:nvPr/>
        </p:nvSpPr>
        <p:spPr>
          <a:xfrm>
            <a:off x="6661070" y="1722916"/>
            <a:ext cx="1648261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Monaco"/>
                <a:cs typeface="Monaco"/>
              </a:rPr>
              <a:t>p</a:t>
            </a:r>
            <a:r>
              <a:rPr lang="en-US" sz="1600" dirty="0" smtClean="0">
                <a:latin typeface="Monaco"/>
                <a:cs typeface="Monaco"/>
              </a:rPr>
              <a:t>age block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63" name="Curved Connector 62"/>
          <p:cNvCxnSpPr/>
          <p:nvPr/>
        </p:nvCxnSpPr>
        <p:spPr>
          <a:xfrm>
            <a:off x="5904612" y="1896349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54062" y="2417557"/>
            <a:ext cx="274320" cy="1588"/>
          </a:xfrm>
          <a:prstGeom prst="line">
            <a:avLst/>
          </a:prstGeom>
          <a:ln w="1905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lternate Process 16"/>
          <p:cNvSpPr/>
          <p:nvPr/>
        </p:nvSpPr>
        <p:spPr>
          <a:xfrm>
            <a:off x="4691222" y="2165903"/>
            <a:ext cx="1213390" cy="541948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Monaco"/>
                <a:cs typeface="Monaco"/>
              </a:rPr>
              <a:t>p</a:t>
            </a:r>
            <a:r>
              <a:rPr lang="en-US" sz="1600" dirty="0" smtClean="0">
                <a:latin typeface="Monaco"/>
                <a:cs typeface="Monaco"/>
              </a:rPr>
              <a:t>seudo </a:t>
            </a:r>
            <a:r>
              <a:rPr lang="en-US" sz="1600" dirty="0" smtClean="0">
                <a:latin typeface="Monaco"/>
                <a:cs typeface="Monaco"/>
              </a:rPr>
              <a:t>page</a:t>
            </a:r>
            <a:endParaRPr lang="en-US" sz="1600" dirty="0" smtClean="0">
              <a:latin typeface="Monaco"/>
              <a:cs typeface="Monaco"/>
            </a:endParaRPr>
          </a:p>
        </p:txBody>
      </p:sp>
      <p:sp>
        <p:nvSpPr>
          <p:cNvPr id="46" name="Alternate Process 45"/>
          <p:cNvSpPr/>
          <p:nvPr/>
        </p:nvSpPr>
        <p:spPr>
          <a:xfrm>
            <a:off x="4229382" y="2237795"/>
            <a:ext cx="352689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: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24" name="Alternate Process 23"/>
          <p:cNvSpPr/>
          <p:nvPr/>
        </p:nvSpPr>
        <p:spPr>
          <a:xfrm>
            <a:off x="424577" y="1722916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"@page"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61403" y="898624"/>
            <a:ext cx="53883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Helvetica"/>
                <a:cs typeface="Helvetica"/>
              </a:rPr>
              <a:t>@page</a:t>
            </a:r>
            <a:endParaRPr lang="en-US" sz="22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Alternate Process 80"/>
          <p:cNvSpPr/>
          <p:nvPr/>
        </p:nvSpPr>
        <p:spPr>
          <a:xfrm>
            <a:off x="1952795" y="1876778"/>
            <a:ext cx="5841022" cy="2185003"/>
          </a:xfrm>
          <a:prstGeom prst="flowChartAlternateProcess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61403" y="898624"/>
            <a:ext cx="53883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Helvetica"/>
                <a:cs typeface="Helvetica"/>
              </a:rPr>
              <a:t>page block </a:t>
            </a:r>
            <a:endParaRPr lang="en-US" sz="2200" dirty="0">
              <a:latin typeface="Helvetica"/>
              <a:cs typeface="Helvetica"/>
            </a:endParaRPr>
          </a:p>
        </p:txBody>
      </p:sp>
      <p:sp>
        <p:nvSpPr>
          <p:cNvPr id="54" name="Alternate Process 53"/>
          <p:cNvSpPr/>
          <p:nvPr/>
        </p:nvSpPr>
        <p:spPr>
          <a:xfrm>
            <a:off x="2815382" y="2398890"/>
            <a:ext cx="2252305" cy="668414"/>
          </a:xfrm>
          <a:prstGeom prst="flowChartAlternateProcess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lternate Process 54"/>
          <p:cNvSpPr/>
          <p:nvPr/>
        </p:nvSpPr>
        <p:spPr>
          <a:xfrm>
            <a:off x="3132102" y="2240066"/>
            <a:ext cx="1645919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declaration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282222" y="1876778"/>
            <a:ext cx="8353778" cy="1588"/>
          </a:xfrm>
          <a:prstGeom prst="line">
            <a:avLst/>
          </a:prstGeom>
          <a:ln w="1905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/>
          <p:nvPr/>
        </p:nvCxnSpPr>
        <p:spPr>
          <a:xfrm flipV="1">
            <a:off x="6834400" y="1879734"/>
            <a:ext cx="365760" cy="520524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urved Connector 62"/>
          <p:cNvCxnSpPr/>
          <p:nvPr/>
        </p:nvCxnSpPr>
        <p:spPr>
          <a:xfrm rot="10800000">
            <a:off x="6093850" y="1879050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16596" y="1902515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8371168" y="1875984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2" name="Alternate Process 71"/>
          <p:cNvSpPr/>
          <p:nvPr/>
        </p:nvSpPr>
        <p:spPr>
          <a:xfrm>
            <a:off x="1096933" y="1719542"/>
            <a:ext cx="352689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{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73" name="Alternate Process 72"/>
          <p:cNvSpPr/>
          <p:nvPr/>
        </p:nvSpPr>
        <p:spPr>
          <a:xfrm>
            <a:off x="7879834" y="1703958"/>
            <a:ext cx="352689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}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76" name="Alternate Process 75"/>
          <p:cNvSpPr/>
          <p:nvPr/>
        </p:nvSpPr>
        <p:spPr>
          <a:xfrm>
            <a:off x="6469731" y="2240066"/>
            <a:ext cx="352689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Monaco"/>
                <a:cs typeface="Monaco"/>
              </a:rPr>
              <a:t>;</a:t>
            </a:r>
          </a:p>
        </p:txBody>
      </p:sp>
      <p:sp>
        <p:nvSpPr>
          <p:cNvPr id="77" name="Alternate Process 76"/>
          <p:cNvSpPr/>
          <p:nvPr/>
        </p:nvSpPr>
        <p:spPr>
          <a:xfrm>
            <a:off x="3778717" y="2907112"/>
            <a:ext cx="352689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Monaco"/>
                <a:cs typeface="Monaco"/>
              </a:rPr>
              <a:t>;</a:t>
            </a:r>
          </a:p>
        </p:txBody>
      </p:sp>
      <p:cxnSp>
        <p:nvCxnSpPr>
          <p:cNvPr id="78" name="Curved Connector 77"/>
          <p:cNvCxnSpPr/>
          <p:nvPr/>
        </p:nvCxnSpPr>
        <p:spPr>
          <a:xfrm rot="10800000">
            <a:off x="2766342" y="1876778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/>
          <p:nvPr/>
        </p:nvCxnSpPr>
        <p:spPr>
          <a:xfrm flipV="1">
            <a:off x="4778021" y="1876778"/>
            <a:ext cx="365760" cy="520524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2" name="Alternate Process 81"/>
          <p:cNvSpPr/>
          <p:nvPr/>
        </p:nvSpPr>
        <p:spPr>
          <a:xfrm>
            <a:off x="5244010" y="3901589"/>
            <a:ext cx="166863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p</a:t>
            </a:r>
            <a:r>
              <a:rPr lang="en-US" sz="1600" dirty="0" smtClean="0">
                <a:latin typeface="Monaco"/>
                <a:cs typeface="Monaco"/>
              </a:rPr>
              <a:t>age margin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83" name="Alternate Process 82"/>
          <p:cNvSpPr/>
          <p:nvPr/>
        </p:nvSpPr>
        <p:spPr>
          <a:xfrm>
            <a:off x="3144965" y="3912345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block</a:t>
            </a:r>
            <a:endParaRPr lang="en-US" sz="1600" dirty="0">
              <a:latin typeface="Monaco"/>
              <a:cs typeface="Monac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lternate Process 15"/>
          <p:cNvSpPr/>
          <p:nvPr/>
        </p:nvSpPr>
        <p:spPr>
          <a:xfrm>
            <a:off x="3894665" y="2398890"/>
            <a:ext cx="1645920" cy="516466"/>
          </a:xfrm>
          <a:prstGeom prst="flowChartAlternateProcess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lternate Process 16"/>
          <p:cNvSpPr/>
          <p:nvPr/>
        </p:nvSpPr>
        <p:spPr>
          <a:xfrm>
            <a:off x="4092222" y="2238698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82222" y="1876778"/>
            <a:ext cx="8353778" cy="1588"/>
          </a:xfrm>
          <a:prstGeom prst="line">
            <a:avLst/>
          </a:prstGeom>
          <a:ln w="1905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17" idx="3"/>
          </p:cNvCxnSpPr>
          <p:nvPr/>
        </p:nvCxnSpPr>
        <p:spPr>
          <a:xfrm flipV="1">
            <a:off x="5305612" y="1878366"/>
            <a:ext cx="365760" cy="520524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17" idx="1"/>
          </p:cNvCxnSpPr>
          <p:nvPr/>
        </p:nvCxnSpPr>
        <p:spPr>
          <a:xfrm rot="10800000">
            <a:off x="3726462" y="1877682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lternate Process 33"/>
          <p:cNvSpPr/>
          <p:nvPr/>
        </p:nvSpPr>
        <p:spPr>
          <a:xfrm>
            <a:off x="1407167" y="2239382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35" name="Curved Connector 34"/>
          <p:cNvCxnSpPr>
            <a:stCxn id="34" idx="3"/>
          </p:cNvCxnSpPr>
          <p:nvPr/>
        </p:nvCxnSpPr>
        <p:spPr>
          <a:xfrm flipV="1">
            <a:off x="2620557" y="1879050"/>
            <a:ext cx="365760" cy="520524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34" idx="1"/>
          </p:cNvCxnSpPr>
          <p:nvPr/>
        </p:nvCxnSpPr>
        <p:spPr>
          <a:xfrm rot="10800000">
            <a:off x="1041407" y="1878366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lternate Process 36"/>
          <p:cNvSpPr/>
          <p:nvPr/>
        </p:nvSpPr>
        <p:spPr>
          <a:xfrm>
            <a:off x="6794789" y="2240066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ruleset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39" name="Curved Connector 38"/>
          <p:cNvCxnSpPr>
            <a:stCxn id="37" idx="1"/>
          </p:cNvCxnSpPr>
          <p:nvPr/>
        </p:nvCxnSpPr>
        <p:spPr>
          <a:xfrm rot="10800000">
            <a:off x="6429029" y="1879050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H="1">
            <a:off x="5903752" y="2938945"/>
            <a:ext cx="1442829" cy="14111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rc 47"/>
          <p:cNvSpPr/>
          <p:nvPr/>
        </p:nvSpPr>
        <p:spPr>
          <a:xfrm flipH="1" flipV="1">
            <a:off x="6632222" y="3466819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lternate Process 41"/>
          <p:cNvSpPr/>
          <p:nvPr/>
        </p:nvSpPr>
        <p:spPr>
          <a:xfrm>
            <a:off x="6794789" y="3639194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@page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49" name="Arc 48"/>
          <p:cNvSpPr/>
          <p:nvPr/>
        </p:nvSpPr>
        <p:spPr>
          <a:xfrm flipH="1" flipV="1">
            <a:off x="6626020" y="2976536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lternate Process 40"/>
          <p:cNvSpPr/>
          <p:nvPr/>
        </p:nvSpPr>
        <p:spPr>
          <a:xfrm>
            <a:off x="6794789" y="3159416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@font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50" name="Arc 49"/>
          <p:cNvSpPr/>
          <p:nvPr/>
        </p:nvSpPr>
        <p:spPr>
          <a:xfrm flipH="1" flipV="1">
            <a:off x="6629401" y="2546783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lternate Process 39"/>
          <p:cNvSpPr/>
          <p:nvPr/>
        </p:nvSpPr>
        <p:spPr>
          <a:xfrm>
            <a:off x="6794789" y="2712850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@media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16596" y="1902515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8371168" y="1875984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7" name="Arc 56"/>
          <p:cNvSpPr/>
          <p:nvPr/>
        </p:nvSpPr>
        <p:spPr>
          <a:xfrm rot="10800000" flipH="1" flipV="1">
            <a:off x="7839410" y="3776698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c 57"/>
          <p:cNvSpPr/>
          <p:nvPr/>
        </p:nvSpPr>
        <p:spPr>
          <a:xfrm rot="10800000" flipH="1" flipV="1">
            <a:off x="7839410" y="3301655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c 58"/>
          <p:cNvSpPr/>
          <p:nvPr/>
        </p:nvSpPr>
        <p:spPr>
          <a:xfrm rot="10800000" flipH="1" flipV="1">
            <a:off x="7839410" y="2398890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c 59"/>
          <p:cNvSpPr/>
          <p:nvPr/>
        </p:nvSpPr>
        <p:spPr>
          <a:xfrm rot="10800000" flipH="1" flipV="1">
            <a:off x="7839410" y="2850354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 rot="16200000" flipH="1">
            <a:off x="7405224" y="3330277"/>
            <a:ext cx="1610253" cy="14112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rc 64"/>
          <p:cNvSpPr/>
          <p:nvPr/>
        </p:nvSpPr>
        <p:spPr>
          <a:xfrm flipH="1" flipV="1">
            <a:off x="1224287" y="5278684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Arc 65"/>
          <p:cNvSpPr/>
          <p:nvPr/>
        </p:nvSpPr>
        <p:spPr>
          <a:xfrm rot="16200000" flipH="1" flipV="1">
            <a:off x="2303491" y="5278684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Arc 66"/>
          <p:cNvSpPr/>
          <p:nvPr/>
        </p:nvSpPr>
        <p:spPr>
          <a:xfrm rot="5400000" flipH="1" flipV="1">
            <a:off x="6106165" y="1876778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Arc 67"/>
          <p:cNvSpPr/>
          <p:nvPr/>
        </p:nvSpPr>
        <p:spPr>
          <a:xfrm rot="5400000" flipH="1" flipV="1">
            <a:off x="1224287" y="4812450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Arc 68"/>
          <p:cNvSpPr/>
          <p:nvPr/>
        </p:nvSpPr>
        <p:spPr>
          <a:xfrm rot="16200000" flipH="1" flipV="1">
            <a:off x="7853521" y="3945469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stCxn id="74" idx="0"/>
            <a:endCxn id="69" idx="2"/>
          </p:cNvCxnSpPr>
          <p:nvPr/>
        </p:nvCxnSpPr>
        <p:spPr>
          <a:xfrm>
            <a:off x="6273808" y="4302647"/>
            <a:ext cx="1762593" cy="8582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4" name="Arc 73"/>
          <p:cNvSpPr/>
          <p:nvPr/>
        </p:nvSpPr>
        <p:spPr>
          <a:xfrm flipH="1" flipV="1">
            <a:off x="6090928" y="3936887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5" name="Straight Connector 74"/>
          <p:cNvCxnSpPr>
            <a:stCxn id="67" idx="0"/>
            <a:endCxn id="74" idx="2"/>
          </p:cNvCxnSpPr>
          <p:nvPr/>
        </p:nvCxnSpPr>
        <p:spPr>
          <a:xfrm rot="5400000">
            <a:off x="5068493" y="3082094"/>
            <a:ext cx="2060109" cy="15237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Arc 79"/>
          <p:cNvSpPr/>
          <p:nvPr/>
        </p:nvSpPr>
        <p:spPr>
          <a:xfrm rot="10800000" flipH="1" flipV="1">
            <a:off x="2303490" y="4781970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83016" y="5906956"/>
            <a:ext cx="5388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Template – bits and pieces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3955062" y="5146142"/>
            <a:ext cx="274320" cy="1588"/>
          </a:xfrm>
          <a:prstGeom prst="line">
            <a:avLst/>
          </a:prstGeom>
          <a:ln w="1905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rot="10800000">
            <a:off x="500000" y="4042043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/>
          <p:nvPr/>
        </p:nvCxnSpPr>
        <p:spPr>
          <a:xfrm>
            <a:off x="1407167" y="3936887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lternate Process 45"/>
          <p:cNvSpPr/>
          <p:nvPr/>
        </p:nvSpPr>
        <p:spPr>
          <a:xfrm>
            <a:off x="5187896" y="5118492"/>
            <a:ext cx="352689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Monaco"/>
                <a:cs typeface="Monaco"/>
              </a:rPr>
              <a:t>;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1403" y="898624"/>
            <a:ext cx="53883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Helvetica"/>
                <a:cs typeface="Helvetica"/>
              </a:rPr>
              <a:t>t</a:t>
            </a:r>
            <a:r>
              <a:rPr lang="en-US" sz="2200" dirty="0" smtClean="0">
                <a:latin typeface="Helvetica"/>
                <a:cs typeface="Helvetica"/>
              </a:rPr>
              <a:t>emplate</a:t>
            </a:r>
            <a:endParaRPr lang="en-US" sz="22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282222" y="1876778"/>
            <a:ext cx="8353778" cy="1588"/>
          </a:xfrm>
          <a:prstGeom prst="line">
            <a:avLst/>
          </a:prstGeom>
          <a:ln w="1905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lternate Process 33"/>
          <p:cNvSpPr/>
          <p:nvPr/>
        </p:nvSpPr>
        <p:spPr>
          <a:xfrm>
            <a:off x="1233971" y="1716586"/>
            <a:ext cx="153348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"</a:t>
            </a:r>
            <a:r>
              <a:rPr lang="en-US" sz="1600" dirty="0" smtClean="0">
                <a:latin typeface="Monaco"/>
                <a:cs typeface="Monaco"/>
              </a:rPr>
              <a:t>@charset"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16596" y="1902515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8371168" y="1875984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61403" y="898624"/>
            <a:ext cx="53883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Helvetica"/>
                <a:cs typeface="Helvetica"/>
              </a:rPr>
              <a:t>@charset</a:t>
            </a:r>
            <a:endParaRPr lang="en-US" sz="2200" dirty="0">
              <a:latin typeface="Helvetica"/>
              <a:cs typeface="Helvetica"/>
            </a:endParaRPr>
          </a:p>
        </p:txBody>
      </p:sp>
      <p:sp>
        <p:nvSpPr>
          <p:cNvPr id="43" name="Alternate Process 42"/>
          <p:cNvSpPr/>
          <p:nvPr/>
        </p:nvSpPr>
        <p:spPr>
          <a:xfrm>
            <a:off x="5749759" y="1719542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string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51" name="Alternate Process 50"/>
          <p:cNvSpPr/>
          <p:nvPr/>
        </p:nvSpPr>
        <p:spPr>
          <a:xfrm>
            <a:off x="3887132" y="1719542"/>
            <a:ext cx="629447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\s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62" name="Alternate Process 61"/>
          <p:cNvSpPr/>
          <p:nvPr/>
        </p:nvSpPr>
        <p:spPr>
          <a:xfrm>
            <a:off x="8143241" y="1719542"/>
            <a:ext cx="352689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Monaco"/>
                <a:cs typeface="Monaco"/>
              </a:rPr>
              <a:t>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lternate Process 16"/>
          <p:cNvSpPr/>
          <p:nvPr/>
        </p:nvSpPr>
        <p:spPr>
          <a:xfrm>
            <a:off x="3421342" y="2238698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url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82222" y="1876778"/>
            <a:ext cx="8353778" cy="1588"/>
          </a:xfrm>
          <a:prstGeom prst="line">
            <a:avLst/>
          </a:prstGeom>
          <a:ln w="1905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17" idx="3"/>
          </p:cNvCxnSpPr>
          <p:nvPr/>
        </p:nvCxnSpPr>
        <p:spPr>
          <a:xfrm flipV="1">
            <a:off x="4634732" y="1878366"/>
            <a:ext cx="365760" cy="520524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17" idx="1"/>
          </p:cNvCxnSpPr>
          <p:nvPr/>
        </p:nvCxnSpPr>
        <p:spPr>
          <a:xfrm rot="10800000">
            <a:off x="3055582" y="1877682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lternate Process 33"/>
          <p:cNvSpPr/>
          <p:nvPr/>
        </p:nvSpPr>
        <p:spPr>
          <a:xfrm>
            <a:off x="587041" y="1719542"/>
            <a:ext cx="1362635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"@import"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16596" y="1902515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8371168" y="1875984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61403" y="898624"/>
            <a:ext cx="53883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Helvetica"/>
                <a:cs typeface="Helvetica"/>
              </a:rPr>
              <a:t>@import</a:t>
            </a:r>
            <a:endParaRPr lang="en-US" sz="2200" dirty="0">
              <a:latin typeface="Helvetica"/>
              <a:cs typeface="Helvetica"/>
            </a:endParaRPr>
          </a:p>
        </p:txBody>
      </p:sp>
      <p:sp>
        <p:nvSpPr>
          <p:cNvPr id="43" name="Alternate Process 42"/>
          <p:cNvSpPr/>
          <p:nvPr/>
        </p:nvSpPr>
        <p:spPr>
          <a:xfrm>
            <a:off x="3421342" y="1718858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string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44" name="Alternate Process 43"/>
          <p:cNvSpPr/>
          <p:nvPr/>
        </p:nvSpPr>
        <p:spPr>
          <a:xfrm>
            <a:off x="6504191" y="2240066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mediaQ</a:t>
            </a:r>
          </a:p>
        </p:txBody>
      </p:sp>
      <p:cxnSp>
        <p:nvCxnSpPr>
          <p:cNvPr id="45" name="Curved Connector 44"/>
          <p:cNvCxnSpPr>
            <a:stCxn id="44" idx="3"/>
          </p:cNvCxnSpPr>
          <p:nvPr/>
        </p:nvCxnSpPr>
        <p:spPr>
          <a:xfrm flipV="1">
            <a:off x="7717581" y="1879734"/>
            <a:ext cx="365760" cy="520524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urved Connector 45"/>
          <p:cNvCxnSpPr/>
          <p:nvPr/>
        </p:nvCxnSpPr>
        <p:spPr>
          <a:xfrm rot="10800000">
            <a:off x="5227951" y="1879050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lternate Process 50"/>
          <p:cNvSpPr/>
          <p:nvPr/>
        </p:nvSpPr>
        <p:spPr>
          <a:xfrm>
            <a:off x="2173956" y="1719542"/>
            <a:ext cx="629447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\s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54" name="Alternate Process 53"/>
          <p:cNvSpPr/>
          <p:nvPr/>
        </p:nvSpPr>
        <p:spPr>
          <a:xfrm>
            <a:off x="5605691" y="2240066"/>
            <a:ext cx="629447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\s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6237576" y="2400259"/>
            <a:ext cx="274320" cy="1588"/>
          </a:xfrm>
          <a:prstGeom prst="line">
            <a:avLst/>
          </a:prstGeom>
          <a:ln w="1905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Alternate Process 61"/>
          <p:cNvSpPr/>
          <p:nvPr/>
        </p:nvSpPr>
        <p:spPr>
          <a:xfrm>
            <a:off x="8143241" y="1719542"/>
            <a:ext cx="352689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Monaco"/>
                <a:cs typeface="Monaco"/>
              </a:rPr>
              <a:t>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lternate Process 16"/>
          <p:cNvSpPr/>
          <p:nvPr/>
        </p:nvSpPr>
        <p:spPr>
          <a:xfrm>
            <a:off x="6115519" y="2236426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url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82222" y="1876778"/>
            <a:ext cx="8353778" cy="1588"/>
          </a:xfrm>
          <a:prstGeom prst="line">
            <a:avLst/>
          </a:prstGeom>
          <a:ln w="1905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17" idx="3"/>
          </p:cNvCxnSpPr>
          <p:nvPr/>
        </p:nvCxnSpPr>
        <p:spPr>
          <a:xfrm flipV="1">
            <a:off x="7328909" y="1876094"/>
            <a:ext cx="365760" cy="520524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17" idx="1"/>
          </p:cNvCxnSpPr>
          <p:nvPr/>
        </p:nvCxnSpPr>
        <p:spPr>
          <a:xfrm rot="10800000">
            <a:off x="5749759" y="1875410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lternate Process 33"/>
          <p:cNvSpPr/>
          <p:nvPr/>
        </p:nvSpPr>
        <p:spPr>
          <a:xfrm>
            <a:off x="587041" y="1719542"/>
            <a:ext cx="1809028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"</a:t>
            </a:r>
            <a:r>
              <a:rPr lang="en-US" sz="1600" dirty="0" smtClean="0">
                <a:latin typeface="Monaco"/>
                <a:cs typeface="Monaco"/>
              </a:rPr>
              <a:t>@namespace"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16596" y="1902515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8371168" y="1875984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3" name="Alternate Process 42"/>
          <p:cNvSpPr/>
          <p:nvPr/>
        </p:nvSpPr>
        <p:spPr>
          <a:xfrm>
            <a:off x="6115519" y="1716586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string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62" name="Alternate Process 61"/>
          <p:cNvSpPr/>
          <p:nvPr/>
        </p:nvSpPr>
        <p:spPr>
          <a:xfrm>
            <a:off x="8143241" y="1719542"/>
            <a:ext cx="352689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Monaco"/>
                <a:cs typeface="Monaco"/>
              </a:rPr>
              <a:t>;</a:t>
            </a:r>
          </a:p>
        </p:txBody>
      </p:sp>
      <p:sp>
        <p:nvSpPr>
          <p:cNvPr id="18" name="Alternate Process 17"/>
          <p:cNvSpPr/>
          <p:nvPr/>
        </p:nvSpPr>
        <p:spPr>
          <a:xfrm>
            <a:off x="3548380" y="2239382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identifr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19" name="Curved Connector 18"/>
          <p:cNvCxnSpPr/>
          <p:nvPr/>
        </p:nvCxnSpPr>
        <p:spPr>
          <a:xfrm flipV="1">
            <a:off x="5383999" y="1875410"/>
            <a:ext cx="365760" cy="520524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 rot="10800000">
            <a:off x="3182619" y="1874726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1403" y="898624"/>
            <a:ext cx="53883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Helvetica"/>
                <a:cs typeface="Helvetica"/>
              </a:rPr>
              <a:t>@nmspace</a:t>
            </a:r>
            <a:endParaRPr lang="en-US" sz="2200" dirty="0">
              <a:latin typeface="Helvetica"/>
              <a:cs typeface="Helvetica"/>
            </a:endParaRPr>
          </a:p>
        </p:txBody>
      </p:sp>
      <p:sp>
        <p:nvSpPr>
          <p:cNvPr id="25" name="Alternate Process 24"/>
          <p:cNvSpPr/>
          <p:nvPr/>
        </p:nvSpPr>
        <p:spPr>
          <a:xfrm>
            <a:off x="2561831" y="1711997"/>
            <a:ext cx="466998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\s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773241" y="2401847"/>
            <a:ext cx="274320" cy="1588"/>
          </a:xfrm>
          <a:prstGeom prst="line">
            <a:avLst/>
          </a:prstGeom>
          <a:ln w="1905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lternate Process 25"/>
          <p:cNvSpPr/>
          <p:nvPr/>
        </p:nvSpPr>
        <p:spPr>
          <a:xfrm>
            <a:off x="4917001" y="2239383"/>
            <a:ext cx="466998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\s</a:t>
            </a:r>
            <a:endParaRPr lang="en-US" sz="1600" dirty="0">
              <a:latin typeface="Monaco"/>
              <a:cs typeface="Monac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282222" y="1876778"/>
            <a:ext cx="8353778" cy="1588"/>
          </a:xfrm>
          <a:prstGeom prst="line">
            <a:avLst/>
          </a:prstGeom>
          <a:ln w="1905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lternate Process 33"/>
          <p:cNvSpPr/>
          <p:nvPr/>
        </p:nvSpPr>
        <p:spPr>
          <a:xfrm>
            <a:off x="587041" y="1719542"/>
            <a:ext cx="1809028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"</a:t>
            </a:r>
            <a:r>
              <a:rPr lang="en-US" sz="1600" dirty="0" smtClean="0">
                <a:latin typeface="Monaco"/>
                <a:cs typeface="Monaco"/>
              </a:rPr>
              <a:t>@keyframes"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16596" y="1902515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8371168" y="1875984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2" name="Alternate Process 61"/>
          <p:cNvSpPr/>
          <p:nvPr/>
        </p:nvSpPr>
        <p:spPr>
          <a:xfrm>
            <a:off x="8143241" y="1719542"/>
            <a:ext cx="352689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Monaco"/>
                <a:cs typeface="Monaco"/>
              </a:rPr>
              <a:t>}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18" name="Alternate Process 17"/>
          <p:cNvSpPr/>
          <p:nvPr/>
        </p:nvSpPr>
        <p:spPr>
          <a:xfrm>
            <a:off x="3548380" y="2239382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identifr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19" name="Curved Connector 18"/>
          <p:cNvCxnSpPr>
            <a:stCxn id="18" idx="3"/>
          </p:cNvCxnSpPr>
          <p:nvPr/>
        </p:nvCxnSpPr>
        <p:spPr>
          <a:xfrm flipV="1">
            <a:off x="4761770" y="1879050"/>
            <a:ext cx="365760" cy="520524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18" idx="1"/>
          </p:cNvCxnSpPr>
          <p:nvPr/>
        </p:nvCxnSpPr>
        <p:spPr>
          <a:xfrm rot="10800000">
            <a:off x="3182620" y="1878366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lternate Process 14"/>
          <p:cNvSpPr/>
          <p:nvPr/>
        </p:nvSpPr>
        <p:spPr>
          <a:xfrm>
            <a:off x="3548380" y="1719542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string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16" name="Alternate Process 15"/>
          <p:cNvSpPr/>
          <p:nvPr/>
        </p:nvSpPr>
        <p:spPr>
          <a:xfrm>
            <a:off x="5271290" y="1711750"/>
            <a:ext cx="352689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Monaco"/>
                <a:cs typeface="Monaco"/>
              </a:rPr>
              <a:t>{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21" name="Alternate Process 20"/>
          <p:cNvSpPr/>
          <p:nvPr/>
        </p:nvSpPr>
        <p:spPr>
          <a:xfrm>
            <a:off x="5894330" y="1888760"/>
            <a:ext cx="2026998" cy="516466"/>
          </a:xfrm>
          <a:prstGeom prst="flowChartAlternateProcess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lternate Process 42"/>
          <p:cNvSpPr/>
          <p:nvPr/>
        </p:nvSpPr>
        <p:spPr>
          <a:xfrm>
            <a:off x="6271259" y="1716586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ruleset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1403" y="898624"/>
            <a:ext cx="53883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Helvetica"/>
                <a:cs typeface="Helvetica"/>
              </a:rPr>
              <a:t>@keyfr</a:t>
            </a:r>
            <a:endParaRPr lang="en-US" sz="2200" dirty="0">
              <a:latin typeface="Helvetica"/>
              <a:cs typeface="Helvetica"/>
            </a:endParaRPr>
          </a:p>
        </p:txBody>
      </p:sp>
      <p:sp>
        <p:nvSpPr>
          <p:cNvPr id="25" name="Alternate Process 24"/>
          <p:cNvSpPr/>
          <p:nvPr/>
        </p:nvSpPr>
        <p:spPr>
          <a:xfrm>
            <a:off x="2568916" y="1728568"/>
            <a:ext cx="466998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\s</a:t>
            </a:r>
            <a:endParaRPr lang="en-US" sz="1600" dirty="0">
              <a:latin typeface="Monaco"/>
              <a:cs typeface="Monac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282222" y="1876778"/>
            <a:ext cx="8353778" cy="1588"/>
          </a:xfrm>
          <a:prstGeom prst="line">
            <a:avLst/>
          </a:prstGeom>
          <a:ln w="1905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lternate Process 33"/>
          <p:cNvSpPr/>
          <p:nvPr/>
        </p:nvSpPr>
        <p:spPr>
          <a:xfrm>
            <a:off x="1407167" y="1724156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"@media"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16596" y="1902515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8371168" y="1875984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8" name="Alternate Process 37"/>
          <p:cNvSpPr/>
          <p:nvPr/>
        </p:nvSpPr>
        <p:spPr>
          <a:xfrm>
            <a:off x="4508196" y="1712174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mediaQ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43" name="Alternate Process 42"/>
          <p:cNvSpPr/>
          <p:nvPr/>
        </p:nvSpPr>
        <p:spPr>
          <a:xfrm>
            <a:off x="3330764" y="1723979"/>
            <a:ext cx="466998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\s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11" name="Alternate Process 10"/>
          <p:cNvSpPr/>
          <p:nvPr/>
        </p:nvSpPr>
        <p:spPr>
          <a:xfrm>
            <a:off x="6794789" y="2240066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ruleset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12" name="Curved Connector 11"/>
          <p:cNvCxnSpPr>
            <a:stCxn id="11" idx="1"/>
          </p:cNvCxnSpPr>
          <p:nvPr/>
        </p:nvCxnSpPr>
        <p:spPr>
          <a:xfrm rot="10800000">
            <a:off x="6429029" y="1879050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20" idx="2"/>
          </p:cNvCxnSpPr>
          <p:nvPr/>
        </p:nvCxnSpPr>
        <p:spPr>
          <a:xfrm rot="16200000" flipH="1">
            <a:off x="6371218" y="2471479"/>
            <a:ext cx="505077" cy="11290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 flipH="1" flipV="1">
            <a:off x="6629401" y="2546783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lternate Process 20"/>
          <p:cNvSpPr/>
          <p:nvPr/>
        </p:nvSpPr>
        <p:spPr>
          <a:xfrm>
            <a:off x="6794789" y="2712850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@page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25" name="Arc 24"/>
          <p:cNvSpPr/>
          <p:nvPr/>
        </p:nvSpPr>
        <p:spPr>
          <a:xfrm rot="10800000" flipH="1" flipV="1">
            <a:off x="7839410" y="2398890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10800000" flipH="1" flipV="1">
            <a:off x="7839410" y="2850354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25" idx="2"/>
            <a:endCxn id="29" idx="0"/>
          </p:cNvCxnSpPr>
          <p:nvPr/>
        </p:nvCxnSpPr>
        <p:spPr>
          <a:xfrm rot="16200000" flipH="1">
            <a:off x="7936189" y="2850750"/>
            <a:ext cx="552073" cy="14111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 rot="5400000" flipH="1" flipV="1">
            <a:off x="6106165" y="1876778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16200000" flipH="1" flipV="1">
            <a:off x="7853521" y="2950963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stCxn id="31" idx="0"/>
            <a:endCxn id="29" idx="2"/>
          </p:cNvCxnSpPr>
          <p:nvPr/>
        </p:nvCxnSpPr>
        <p:spPr>
          <a:xfrm>
            <a:off x="6273808" y="3308141"/>
            <a:ext cx="1762593" cy="8582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1" name="Arc 30"/>
          <p:cNvSpPr/>
          <p:nvPr/>
        </p:nvSpPr>
        <p:spPr>
          <a:xfrm flipH="1" flipV="1">
            <a:off x="6090928" y="2942381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/>
          <p:cNvCxnSpPr>
            <a:stCxn id="28" idx="0"/>
            <a:endCxn id="31" idx="2"/>
          </p:cNvCxnSpPr>
          <p:nvPr/>
        </p:nvCxnSpPr>
        <p:spPr>
          <a:xfrm rot="5400000">
            <a:off x="5565746" y="2584841"/>
            <a:ext cx="1065603" cy="15237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1403" y="898624"/>
            <a:ext cx="53883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Helvetica"/>
                <a:cs typeface="Helvetica"/>
              </a:rPr>
              <a:t>@media</a:t>
            </a:r>
            <a:endParaRPr lang="en-US" sz="22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lternate Process 24"/>
          <p:cNvSpPr/>
          <p:nvPr/>
        </p:nvSpPr>
        <p:spPr>
          <a:xfrm>
            <a:off x="4781151" y="1888760"/>
            <a:ext cx="3605092" cy="970162"/>
          </a:xfrm>
          <a:prstGeom prst="flowChartAlternateProcess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282222" y="1876778"/>
            <a:ext cx="8353778" cy="1588"/>
          </a:xfrm>
          <a:prstGeom prst="line">
            <a:avLst/>
          </a:prstGeom>
          <a:ln w="1905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flipV="1">
            <a:off x="7763059" y="1881522"/>
            <a:ext cx="365760" cy="520524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4" name="Alternate Process 33"/>
          <p:cNvSpPr/>
          <p:nvPr/>
        </p:nvSpPr>
        <p:spPr>
          <a:xfrm>
            <a:off x="6549669" y="2122718"/>
            <a:ext cx="1213390" cy="54220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Monaco"/>
                <a:cs typeface="Monaco"/>
              </a:rPr>
              <a:t>m</a:t>
            </a:r>
            <a:r>
              <a:rPr lang="en-US" sz="1600" dirty="0" smtClean="0">
                <a:latin typeface="Monaco"/>
                <a:cs typeface="Monaco"/>
              </a:rPr>
              <a:t>edia expr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35" name="Curved Connector 34"/>
          <p:cNvCxnSpPr/>
          <p:nvPr/>
        </p:nvCxnSpPr>
        <p:spPr>
          <a:xfrm flipV="1">
            <a:off x="2160802" y="2401722"/>
            <a:ext cx="365760" cy="457200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10800000">
            <a:off x="4948871" y="1881522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lternate Process 36"/>
          <p:cNvSpPr/>
          <p:nvPr/>
        </p:nvSpPr>
        <p:spPr>
          <a:xfrm>
            <a:off x="983352" y="2242538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"NOT"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39" name="Curved Connector 38"/>
          <p:cNvCxnSpPr>
            <a:stCxn id="37" idx="1"/>
          </p:cNvCxnSpPr>
          <p:nvPr/>
        </p:nvCxnSpPr>
        <p:spPr>
          <a:xfrm rot="10800000">
            <a:off x="617592" y="1881522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rc 49"/>
          <p:cNvSpPr/>
          <p:nvPr/>
        </p:nvSpPr>
        <p:spPr>
          <a:xfrm flipH="1" flipV="1">
            <a:off x="800472" y="2484594"/>
            <a:ext cx="365760" cy="365760"/>
          </a:xfrm>
          <a:prstGeom prst="arc">
            <a:avLst/>
          </a:pr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lternate Process 39"/>
          <p:cNvSpPr/>
          <p:nvPr/>
        </p:nvSpPr>
        <p:spPr>
          <a:xfrm>
            <a:off x="983352" y="2712850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"ONLY"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16596" y="1902515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8371168" y="1875984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528515" y="2440892"/>
            <a:ext cx="543915" cy="1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lternate Process 54"/>
          <p:cNvSpPr/>
          <p:nvPr/>
        </p:nvSpPr>
        <p:spPr>
          <a:xfrm>
            <a:off x="2471062" y="2211822"/>
            <a:ext cx="629447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\s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2196742" y="2379346"/>
            <a:ext cx="274320" cy="1588"/>
          </a:xfrm>
          <a:prstGeom prst="line">
            <a:avLst/>
          </a:prstGeom>
          <a:ln w="1905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/>
          <p:nvPr/>
        </p:nvCxnSpPr>
        <p:spPr>
          <a:xfrm flipV="1">
            <a:off x="3100509" y="1876778"/>
            <a:ext cx="365760" cy="520524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0" name="Alternate Process 69"/>
          <p:cNvSpPr/>
          <p:nvPr/>
        </p:nvSpPr>
        <p:spPr>
          <a:xfrm>
            <a:off x="3466269" y="1884171"/>
            <a:ext cx="5074920" cy="1434748"/>
          </a:xfrm>
          <a:prstGeom prst="flowChartAlternateProcess">
            <a:avLst/>
          </a:prstGeom>
          <a:noFill/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lternate Process 63"/>
          <p:cNvSpPr/>
          <p:nvPr/>
        </p:nvSpPr>
        <p:spPr>
          <a:xfrm>
            <a:off x="3699947" y="1632712"/>
            <a:ext cx="1008330" cy="525952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media type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6324361" y="2402731"/>
            <a:ext cx="210312" cy="1588"/>
          </a:xfrm>
          <a:prstGeom prst="line">
            <a:avLst/>
          </a:prstGeom>
          <a:ln w="1905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Alternate Process 80"/>
          <p:cNvSpPr/>
          <p:nvPr/>
        </p:nvSpPr>
        <p:spPr>
          <a:xfrm>
            <a:off x="5495027" y="3158727"/>
            <a:ext cx="352689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,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1403" y="898624"/>
            <a:ext cx="53883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Helvetica"/>
                <a:cs typeface="Helvetica"/>
              </a:rPr>
              <a:t>m</a:t>
            </a:r>
            <a:r>
              <a:rPr lang="en-US" sz="2200" dirty="0" smtClean="0">
                <a:latin typeface="Helvetica"/>
                <a:cs typeface="Helvetica"/>
              </a:rPr>
              <a:t>edia query</a:t>
            </a:r>
            <a:endParaRPr lang="en-US" sz="2200" dirty="0">
              <a:latin typeface="Helvetica"/>
              <a:cs typeface="Helvetica"/>
            </a:endParaRPr>
          </a:p>
        </p:txBody>
      </p:sp>
      <p:sp>
        <p:nvSpPr>
          <p:cNvPr id="76" name="Alternate Process 75"/>
          <p:cNvSpPr/>
          <p:nvPr/>
        </p:nvSpPr>
        <p:spPr>
          <a:xfrm>
            <a:off x="5302650" y="2242539"/>
            <a:ext cx="1069848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" AND "</a:t>
            </a:r>
            <a:endParaRPr lang="en-US" sz="1600" dirty="0">
              <a:latin typeface="Monaco"/>
              <a:cs typeface="Monac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lternate Process 16"/>
          <p:cNvSpPr/>
          <p:nvPr/>
        </p:nvSpPr>
        <p:spPr>
          <a:xfrm>
            <a:off x="1826872" y="2764450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"max-"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82222" y="1876778"/>
            <a:ext cx="8353778" cy="1588"/>
          </a:xfrm>
          <a:prstGeom prst="line">
            <a:avLst/>
          </a:prstGeom>
          <a:ln w="1905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17" idx="3"/>
          </p:cNvCxnSpPr>
          <p:nvPr/>
        </p:nvCxnSpPr>
        <p:spPr>
          <a:xfrm flipV="1">
            <a:off x="3040262" y="2404118"/>
            <a:ext cx="365760" cy="520524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0800000">
            <a:off x="964063" y="1879734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16596" y="1902515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8371168" y="1875984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3" name="Alternate Process 42"/>
          <p:cNvSpPr/>
          <p:nvPr/>
        </p:nvSpPr>
        <p:spPr>
          <a:xfrm>
            <a:off x="3409362" y="1718858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feature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62" name="Alternate Process 61"/>
          <p:cNvSpPr/>
          <p:nvPr/>
        </p:nvSpPr>
        <p:spPr>
          <a:xfrm>
            <a:off x="8143241" y="1719542"/>
            <a:ext cx="352689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)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18" name="Alternate Process 17"/>
          <p:cNvSpPr/>
          <p:nvPr/>
        </p:nvSpPr>
        <p:spPr>
          <a:xfrm>
            <a:off x="443273" y="1711750"/>
            <a:ext cx="352689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Monaco"/>
                <a:cs typeface="Monaco"/>
              </a:rPr>
              <a:t>(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329823" y="2402530"/>
            <a:ext cx="6400800" cy="1588"/>
          </a:xfrm>
          <a:prstGeom prst="line">
            <a:avLst/>
          </a:prstGeom>
          <a:ln w="1905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>
          <a:xfrm flipV="1">
            <a:off x="7730623" y="1883594"/>
            <a:ext cx="365760" cy="520524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flipV="1">
            <a:off x="4794425" y="1363070"/>
            <a:ext cx="365760" cy="520524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7" name="Alternate Process 26"/>
          <p:cNvSpPr/>
          <p:nvPr/>
        </p:nvSpPr>
        <p:spPr>
          <a:xfrm>
            <a:off x="5160185" y="1202878"/>
            <a:ext cx="352689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Monaco"/>
                <a:cs typeface="Monaco"/>
              </a:rPr>
              <a:t>:</a:t>
            </a:r>
          </a:p>
        </p:txBody>
      </p:sp>
      <p:sp>
        <p:nvSpPr>
          <p:cNvPr id="28" name="Alternate Process 27"/>
          <p:cNvSpPr/>
          <p:nvPr/>
        </p:nvSpPr>
        <p:spPr>
          <a:xfrm>
            <a:off x="5774515" y="1201290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value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5512874" y="1361482"/>
            <a:ext cx="274320" cy="1588"/>
          </a:xfrm>
          <a:prstGeom prst="line">
            <a:avLst/>
          </a:prstGeom>
          <a:ln w="1905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10800000">
            <a:off x="6987905" y="1350548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lternate Process 30"/>
          <p:cNvSpPr/>
          <p:nvPr/>
        </p:nvSpPr>
        <p:spPr>
          <a:xfrm>
            <a:off x="3406022" y="2242700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feature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33" name="Curved Connector 32"/>
          <p:cNvCxnSpPr/>
          <p:nvPr/>
        </p:nvCxnSpPr>
        <p:spPr>
          <a:xfrm rot="10800000">
            <a:off x="1461112" y="2400942"/>
            <a:ext cx="365760" cy="521208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lternate Process 34"/>
          <p:cNvSpPr/>
          <p:nvPr/>
        </p:nvSpPr>
        <p:spPr>
          <a:xfrm>
            <a:off x="1826872" y="2240750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"min-"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36" name="Alternate Process 35"/>
          <p:cNvSpPr/>
          <p:nvPr/>
        </p:nvSpPr>
        <p:spPr>
          <a:xfrm>
            <a:off x="5160185" y="2240750"/>
            <a:ext cx="352689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Monaco"/>
                <a:cs typeface="Monaco"/>
              </a:rPr>
              <a:t>:</a:t>
            </a:r>
          </a:p>
        </p:txBody>
      </p:sp>
      <p:sp>
        <p:nvSpPr>
          <p:cNvPr id="37" name="Alternate Process 36"/>
          <p:cNvSpPr/>
          <p:nvPr/>
        </p:nvSpPr>
        <p:spPr>
          <a:xfrm>
            <a:off x="5787194" y="2243926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value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1403" y="898624"/>
            <a:ext cx="53883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Helvetica"/>
                <a:cs typeface="Helvetica"/>
              </a:rPr>
              <a:t>m</a:t>
            </a:r>
            <a:r>
              <a:rPr lang="en-US" sz="2200" dirty="0" smtClean="0">
                <a:latin typeface="Helvetica"/>
                <a:cs typeface="Helvetica"/>
              </a:rPr>
              <a:t>edia expression</a:t>
            </a:r>
            <a:endParaRPr lang="en-US" sz="22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282222" y="1876778"/>
            <a:ext cx="8353778" cy="1588"/>
          </a:xfrm>
          <a:prstGeom prst="line">
            <a:avLst/>
          </a:prstGeom>
          <a:ln w="1905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lternate Process 33"/>
          <p:cNvSpPr/>
          <p:nvPr/>
        </p:nvSpPr>
        <p:spPr>
          <a:xfrm>
            <a:off x="2188742" y="1718174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selector</a:t>
            </a:r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16596" y="1902515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8371168" y="1875984"/>
            <a:ext cx="531252" cy="1588"/>
          </a:xfrm>
          <a:prstGeom prst="line">
            <a:avLst/>
          </a:prstGeom>
          <a:ln w="25400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4" name="Alternate Process 43"/>
          <p:cNvSpPr/>
          <p:nvPr/>
        </p:nvSpPr>
        <p:spPr>
          <a:xfrm>
            <a:off x="5064677" y="1710382"/>
            <a:ext cx="1213390" cy="320384"/>
          </a:xfrm>
          <a:prstGeom prst="flowChartAlternateProcess">
            <a:avLst/>
          </a:prstGeom>
          <a:ln>
            <a:solidFill>
              <a:srgbClr val="1F497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onaco"/>
                <a:cs typeface="Monaco"/>
              </a:rPr>
              <a:t>block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1403" y="898624"/>
            <a:ext cx="53883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Helvetica"/>
                <a:cs typeface="Helvetica"/>
              </a:rPr>
              <a:t>r</a:t>
            </a:r>
            <a:r>
              <a:rPr lang="en-US" sz="2200" dirty="0" smtClean="0">
                <a:latin typeface="Helvetica"/>
                <a:cs typeface="Helvetica"/>
              </a:rPr>
              <a:t>uleset, a.k.a. rule</a:t>
            </a:r>
            <a:endParaRPr lang="en-US" sz="22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188</Words>
  <Application>Microsoft Macintosh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Yahoo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Stoyan Stefanov</dc:creator>
  <cp:lastModifiedBy>Stoyan Stefanov</cp:lastModifiedBy>
  <cp:revision>7</cp:revision>
  <dcterms:created xsi:type="dcterms:W3CDTF">2010-11-28T01:19:53Z</dcterms:created>
  <dcterms:modified xsi:type="dcterms:W3CDTF">2010-11-28T17:46:59Z</dcterms:modified>
</cp:coreProperties>
</file>